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8"/>
  </p:notesMasterIdLst>
  <p:handoutMasterIdLst>
    <p:handoutMasterId r:id="rId9"/>
  </p:handoutMasterIdLst>
  <p:sldIdLst>
    <p:sldId id="379" r:id="rId2"/>
    <p:sldId id="361" r:id="rId3"/>
    <p:sldId id="369" r:id="rId4"/>
    <p:sldId id="370" r:id="rId5"/>
    <p:sldId id="378" r:id="rId6"/>
    <p:sldId id="381" r:id="rId7"/>
  </p:sldIdLst>
  <p:sldSz cx="12192000" cy="6858000"/>
  <p:notesSz cx="68580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3805" userDrawn="1">
          <p15:clr>
            <a:srgbClr val="A4A3A4"/>
          </p15:clr>
        </p15:guide>
        <p15:guide id="3" orient="horz" pos="1067" userDrawn="1">
          <p15:clr>
            <a:srgbClr val="A4A3A4"/>
          </p15:clr>
        </p15:guide>
        <p15:guide id="4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  <p15:guide id="3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, Katie (SEA-CRE)" initials="JK(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A571"/>
    <a:srgbClr val="937BAB"/>
    <a:srgbClr val="7D9754"/>
    <a:srgbClr val="DF7400"/>
    <a:srgbClr val="D7D2E3"/>
    <a:srgbClr val="654A8C"/>
    <a:srgbClr val="00FFFF"/>
    <a:srgbClr val="009999"/>
    <a:srgbClr val="F89F1F"/>
    <a:srgbClr val="F890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56" autoAdjust="0"/>
    <p:restoredTop sz="65092" autoAdjust="0"/>
  </p:normalViewPr>
  <p:slideViewPr>
    <p:cSldViewPr snapToGrid="0">
      <p:cViewPr>
        <p:scale>
          <a:sx n="93" d="100"/>
          <a:sy n="93" d="100"/>
        </p:scale>
        <p:origin x="248" y="256"/>
      </p:cViewPr>
      <p:guideLst>
        <p:guide orient="horz" pos="2160"/>
        <p:guide orient="horz" pos="3805"/>
        <p:guide orient="horz" pos="1067"/>
        <p:guide pos="3840"/>
      </p:guideLst>
    </p:cSldViewPr>
  </p:slideViewPr>
  <p:outlineViewPr>
    <p:cViewPr>
      <p:scale>
        <a:sx n="33" d="100"/>
        <a:sy n="33" d="100"/>
      </p:scale>
      <p:origin x="0" y="63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2" d="100"/>
          <a:sy n="62" d="100"/>
        </p:scale>
        <p:origin x="3154" y="72"/>
      </p:cViewPr>
      <p:guideLst>
        <p:guide orient="horz" pos="2909"/>
        <p:guide pos="2189"/>
        <p:guide pos="2160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804"/>
          </a:xfrm>
          <a:prstGeom prst="rect">
            <a:avLst/>
          </a:prstGeom>
        </p:spPr>
        <p:txBody>
          <a:bodyPr vert="horz" lIns="92458" tIns="46229" rIns="92458" bIns="4622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61804"/>
          </a:xfrm>
          <a:prstGeom prst="rect">
            <a:avLst/>
          </a:prstGeom>
        </p:spPr>
        <p:txBody>
          <a:bodyPr vert="horz" lIns="92458" tIns="46229" rIns="92458" bIns="4622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120E8A7-10C0-4A3F-8A5F-C23C99458661}" type="datetimeFigureOut">
              <a:rPr lang="en-US"/>
              <a:pPr>
                <a:defRPr/>
              </a:pPr>
              <a:t>11/13/20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2971800" cy="461804"/>
          </a:xfrm>
          <a:prstGeom prst="rect">
            <a:avLst/>
          </a:prstGeom>
        </p:spPr>
        <p:txBody>
          <a:bodyPr vert="horz" lIns="92458" tIns="46229" rIns="92458" bIns="4622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8772668"/>
            <a:ext cx="2971800" cy="461804"/>
          </a:xfrm>
          <a:prstGeom prst="rect">
            <a:avLst/>
          </a:prstGeom>
        </p:spPr>
        <p:txBody>
          <a:bodyPr vert="horz" lIns="92458" tIns="46229" rIns="92458" bIns="4622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3BDA8F0-F90F-480B-81BF-DD12E634FCA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123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804"/>
          </a:xfrm>
          <a:prstGeom prst="rect">
            <a:avLst/>
          </a:prstGeom>
        </p:spPr>
        <p:txBody>
          <a:bodyPr vert="horz" lIns="92458" tIns="46229" rIns="92458" bIns="4622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61804"/>
          </a:xfrm>
          <a:prstGeom prst="rect">
            <a:avLst/>
          </a:prstGeom>
        </p:spPr>
        <p:txBody>
          <a:bodyPr vert="horz" lIns="92458" tIns="46229" rIns="92458" bIns="4622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1981E3B-E2FD-4482-B46D-D6CD1BE21990}" type="datetimeFigureOut">
              <a:rPr lang="en-US"/>
              <a:pPr>
                <a:defRPr/>
              </a:pPr>
              <a:t>11/13/20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0838" y="692150"/>
            <a:ext cx="6157912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58" tIns="46229" rIns="92458" bIns="4622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87136"/>
            <a:ext cx="5486400" cy="4156234"/>
          </a:xfrm>
          <a:prstGeom prst="rect">
            <a:avLst/>
          </a:prstGeom>
        </p:spPr>
        <p:txBody>
          <a:bodyPr vert="horz" lIns="92458" tIns="46229" rIns="92458" bIns="4622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2971800" cy="461804"/>
          </a:xfrm>
          <a:prstGeom prst="rect">
            <a:avLst/>
          </a:prstGeom>
        </p:spPr>
        <p:txBody>
          <a:bodyPr vert="horz" lIns="92458" tIns="46229" rIns="92458" bIns="4622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772668"/>
            <a:ext cx="2971800" cy="461804"/>
          </a:xfrm>
          <a:prstGeom prst="rect">
            <a:avLst/>
          </a:prstGeom>
        </p:spPr>
        <p:txBody>
          <a:bodyPr vert="horz" lIns="92458" tIns="46229" rIns="92458" bIns="4622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02FC391-0479-4A70-8AC8-8F764AAA773A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7934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577516" y="659220"/>
            <a:ext cx="11049802" cy="2683154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 b="0"/>
            </a:lvl1pPr>
            <a:lvl2pPr marL="347472" indent="0">
              <a:buNone/>
              <a:defRPr/>
            </a:lvl2pPr>
            <a:lvl3pPr marL="694944" indent="0">
              <a:buNone/>
              <a:defRPr/>
            </a:lvl3pPr>
          </a:lstStyle>
          <a:p>
            <a:pPr lvl="0"/>
            <a:r>
              <a:rPr lang="en-US" dirty="0"/>
              <a:t>&lt;Title of Presentation&gt;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7516" y="3342373"/>
            <a:ext cx="11049802" cy="1441383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&lt;Author Names&gt;</a:t>
            </a:r>
            <a:br>
              <a:rPr lang="en-US" dirty="0"/>
            </a:br>
            <a:endParaRPr lang="en-US" dirty="0"/>
          </a:p>
        </p:txBody>
      </p:sp>
      <p:sp>
        <p:nvSpPr>
          <p:cNvPr id="7" name="Content Placeholder 29"/>
          <p:cNvSpPr>
            <a:spLocks noGrp="1"/>
          </p:cNvSpPr>
          <p:nvPr>
            <p:ph sz="quarter" idx="15" hasCustomPrompt="1"/>
          </p:nvPr>
        </p:nvSpPr>
        <p:spPr>
          <a:xfrm>
            <a:off x="577516" y="4783756"/>
            <a:ext cx="11049802" cy="1630899"/>
          </a:xfrm>
        </p:spPr>
        <p:txBody>
          <a:bodyPr>
            <a:normAutofit/>
          </a:bodyPr>
          <a:lstStyle>
            <a:lvl1pPr marL="0" indent="0" algn="ctr">
              <a:buNone/>
              <a:defRPr sz="3200" b="0"/>
            </a:lvl1pPr>
          </a:lstStyle>
          <a:p>
            <a:pPr lvl="0"/>
            <a:r>
              <a:rPr lang="en-US" dirty="0"/>
              <a:t>&lt;Affiliations&gt;</a:t>
            </a:r>
          </a:p>
        </p:txBody>
      </p:sp>
    </p:spTree>
    <p:extLst>
      <p:ext uri="{BB962C8B-B14F-4D97-AF65-F5344CB8AC3E}">
        <p14:creationId xmlns:p14="http://schemas.microsoft.com/office/powerpoint/2010/main" val="1837631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8149" y="651215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093EF114-BD19-4E49-AF11-C346593B86DE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211F741A-5AB7-9042-975C-B6D31199B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6727" y="75023"/>
            <a:ext cx="9975273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73694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80159"/>
            <a:ext cx="5384800" cy="490798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368"/>
            </a:lvl6pPr>
            <a:lvl7pPr>
              <a:defRPr sz="1368"/>
            </a:lvl7pPr>
            <a:lvl8pPr>
              <a:defRPr sz="1368"/>
            </a:lvl8pPr>
            <a:lvl9pPr>
              <a:defRPr sz="1368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80159"/>
            <a:ext cx="5384800" cy="490798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368"/>
            </a:lvl6pPr>
            <a:lvl7pPr>
              <a:defRPr sz="1368"/>
            </a:lvl7pPr>
            <a:lvl8pPr>
              <a:defRPr sz="1368"/>
            </a:lvl8pPr>
            <a:lvl9pPr>
              <a:defRPr sz="1368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8149" y="651215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093EF114-BD19-4E49-AF11-C346593B86DE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F24255AF-6A10-49B7-8938-6D2DA2AEE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6727" y="75023"/>
            <a:ext cx="9975273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35063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361862"/>
            <a:ext cx="5386917" cy="639763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347472" indent="0">
              <a:buNone/>
              <a:defRPr sz="1520" b="1"/>
            </a:lvl2pPr>
            <a:lvl3pPr marL="694944" indent="0">
              <a:buNone/>
              <a:defRPr sz="1368" b="1"/>
            </a:lvl3pPr>
            <a:lvl4pPr marL="1042416" indent="0">
              <a:buNone/>
              <a:defRPr sz="1216" b="1"/>
            </a:lvl4pPr>
            <a:lvl5pPr marL="1389888" indent="0">
              <a:buNone/>
              <a:defRPr sz="1216" b="1"/>
            </a:lvl5pPr>
            <a:lvl6pPr marL="1737360" indent="0">
              <a:buNone/>
              <a:defRPr sz="1216" b="1"/>
            </a:lvl6pPr>
            <a:lvl7pPr marL="2084832" indent="0">
              <a:buNone/>
              <a:defRPr sz="1216" b="1"/>
            </a:lvl7pPr>
            <a:lvl8pPr marL="2432304" indent="0">
              <a:buNone/>
              <a:defRPr sz="1216" b="1"/>
            </a:lvl8pPr>
            <a:lvl9pPr marL="2779776" indent="0">
              <a:buNone/>
              <a:defRPr sz="1216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001625"/>
            <a:ext cx="5386917" cy="419715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216"/>
            </a:lvl6pPr>
            <a:lvl7pPr>
              <a:defRPr sz="1216"/>
            </a:lvl7pPr>
            <a:lvl8pPr>
              <a:defRPr sz="1216"/>
            </a:lvl8pPr>
            <a:lvl9pPr>
              <a:defRPr sz="1216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3" y="1361862"/>
            <a:ext cx="5389033" cy="639763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347472" indent="0">
              <a:buNone/>
              <a:defRPr sz="1520" b="1"/>
            </a:lvl2pPr>
            <a:lvl3pPr marL="694944" indent="0">
              <a:buNone/>
              <a:defRPr sz="1368" b="1"/>
            </a:lvl3pPr>
            <a:lvl4pPr marL="1042416" indent="0">
              <a:buNone/>
              <a:defRPr sz="1216" b="1"/>
            </a:lvl4pPr>
            <a:lvl5pPr marL="1389888" indent="0">
              <a:buNone/>
              <a:defRPr sz="1216" b="1"/>
            </a:lvl5pPr>
            <a:lvl6pPr marL="1737360" indent="0">
              <a:buNone/>
              <a:defRPr sz="1216" b="1"/>
            </a:lvl6pPr>
            <a:lvl7pPr marL="2084832" indent="0">
              <a:buNone/>
              <a:defRPr sz="1216" b="1"/>
            </a:lvl7pPr>
            <a:lvl8pPr marL="2432304" indent="0">
              <a:buNone/>
              <a:defRPr sz="1216" b="1"/>
            </a:lvl8pPr>
            <a:lvl9pPr marL="2779776" indent="0">
              <a:buNone/>
              <a:defRPr sz="1216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3" y="2001625"/>
            <a:ext cx="5389033" cy="419715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216"/>
            </a:lvl6pPr>
            <a:lvl7pPr>
              <a:defRPr sz="1216"/>
            </a:lvl7pPr>
            <a:lvl8pPr>
              <a:defRPr sz="1216"/>
            </a:lvl8pPr>
            <a:lvl9pPr>
              <a:defRPr sz="1216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28149" y="651215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093EF114-BD19-4E49-AF11-C346593B86DE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DF30A7EC-83A2-0F42-829A-4E09F514E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6727" y="75023"/>
            <a:ext cx="9975273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26658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8149" y="651215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093EF114-BD19-4E49-AF11-C346593B86DE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45BEC419-3DE5-0E4E-A2D8-08F155868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6727" y="75023"/>
            <a:ext cx="9975273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01955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023C0F9-6A21-4D2E-81FF-6BBE16DAD5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EF114-BD19-4E49-AF11-C346593B86DE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5" name="Text Placeholder 14">
            <a:extLst>
              <a:ext uri="{FF2B5EF4-FFF2-40B4-BE49-F238E27FC236}">
                <a16:creationId xmlns:a16="http://schemas.microsoft.com/office/drawing/2014/main" id="{7E7A6AC4-E533-4D0B-B9DD-E16BAB3974E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7516" y="659220"/>
            <a:ext cx="11049802" cy="2683154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 b="0"/>
            </a:lvl1pPr>
            <a:lvl2pPr marL="347472" indent="0">
              <a:buNone/>
              <a:defRPr/>
            </a:lvl2pPr>
            <a:lvl3pPr marL="694944" indent="0">
              <a:buNone/>
              <a:defRPr/>
            </a:lvl3pPr>
          </a:lstStyle>
          <a:p>
            <a:pPr lvl="0"/>
            <a:r>
              <a:rPr lang="en-US" dirty="0"/>
              <a:t>&lt;Title of Presentation&gt;</a:t>
            </a:r>
          </a:p>
        </p:txBody>
      </p:sp>
    </p:spTree>
    <p:extLst>
      <p:ext uri="{BB962C8B-B14F-4D97-AF65-F5344CB8AC3E}">
        <p14:creationId xmlns:p14="http://schemas.microsoft.com/office/powerpoint/2010/main" val="88127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rganigramme : Processus 3">
            <a:extLst>
              <a:ext uri="{FF2B5EF4-FFF2-40B4-BE49-F238E27FC236}">
                <a16:creationId xmlns:a16="http://schemas.microsoft.com/office/drawing/2014/main" id="{494D9F7F-3AC6-FD44-ACFB-B3776E9E43B6}"/>
              </a:ext>
            </a:extLst>
          </p:cNvPr>
          <p:cNvSpPr/>
          <p:nvPr userDrawn="1"/>
        </p:nvSpPr>
        <p:spPr>
          <a:xfrm>
            <a:off x="0" y="6414655"/>
            <a:ext cx="12192000" cy="451526"/>
          </a:xfrm>
          <a:prstGeom prst="flowChartProcess">
            <a:avLst/>
          </a:prstGeom>
          <a:gradFill flip="none" rotWithShape="1">
            <a:gsLst>
              <a:gs pos="0">
                <a:srgbClr val="CD8D96">
                  <a:tint val="66000"/>
                  <a:satMod val="160000"/>
                </a:srgbClr>
              </a:gs>
              <a:gs pos="0">
                <a:srgbClr val="7D9754"/>
              </a:gs>
              <a:gs pos="100000">
                <a:srgbClr val="91A571"/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13709" y="75023"/>
            <a:ext cx="9878291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57645"/>
            <a:ext cx="10972800" cy="4941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31417" y="6558016"/>
            <a:ext cx="941531" cy="2826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>
                <a:solidFill>
                  <a:schemeClr val="bg1"/>
                </a:solidFill>
              </a:defRPr>
            </a:lvl1pPr>
          </a:lstStyle>
          <a:p>
            <a:fld id="{093EF114-BD19-4E49-AF11-C346593B86DE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BA16048-CFBA-F642-A7EF-20B9F81EDE9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62" b="11150"/>
          <a:stretch/>
        </p:blipFill>
        <p:spPr>
          <a:xfrm>
            <a:off x="41565" y="0"/>
            <a:ext cx="1961860" cy="1052945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82DBEF9-71AD-1A4D-A858-618D9A526B89}"/>
              </a:ext>
            </a:extLst>
          </p:cNvPr>
          <p:cNvSpPr/>
          <p:nvPr userDrawn="1"/>
        </p:nvSpPr>
        <p:spPr>
          <a:xfrm>
            <a:off x="7356284" y="6447103"/>
            <a:ext cx="1649173" cy="369332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IMBioC</a:t>
            </a:r>
            <a:r>
              <a:rPr lang="fr-F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2020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780026-5243-0D4D-898C-808707D1D15A}"/>
              </a:ext>
            </a:extLst>
          </p:cNvPr>
          <p:cNvSpPr/>
          <p:nvPr userDrawn="1"/>
        </p:nvSpPr>
        <p:spPr>
          <a:xfrm>
            <a:off x="8658496" y="6468678"/>
            <a:ext cx="3279228" cy="407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z="1050" b="1" dirty="0">
                <a:solidFill>
                  <a:schemeClr val="bg1"/>
                </a:solidFill>
                <a:latin typeface="Calibri" panose="020F0502020204030204"/>
                <a:cs typeface="+mn-cs"/>
              </a:rPr>
              <a:t>International </a:t>
            </a:r>
            <a:r>
              <a:rPr lang="fr-FR" sz="1050" b="1" dirty="0" err="1">
                <a:solidFill>
                  <a:schemeClr val="bg1"/>
                </a:solidFill>
                <a:latin typeface="Calibri" panose="020F0502020204030204"/>
                <a:cs typeface="+mn-cs"/>
              </a:rPr>
              <a:t>Microwave</a:t>
            </a:r>
            <a:r>
              <a:rPr lang="fr-FR" sz="1050" b="1" dirty="0">
                <a:solidFill>
                  <a:schemeClr val="bg1"/>
                </a:solidFill>
                <a:latin typeface="Calibri" panose="020F0502020204030204"/>
                <a:cs typeface="+mn-cs"/>
              </a:rPr>
              <a:t> </a:t>
            </a:r>
            <a:r>
              <a:rPr lang="fr-FR" sz="1050" b="1" dirty="0" err="1">
                <a:solidFill>
                  <a:schemeClr val="bg1"/>
                </a:solidFill>
                <a:latin typeface="Calibri" panose="020F0502020204030204"/>
                <a:cs typeface="+mn-cs"/>
              </a:rPr>
              <a:t>BioMedical</a:t>
            </a:r>
            <a:r>
              <a:rPr lang="fr-FR" sz="1050" b="1" dirty="0">
                <a:solidFill>
                  <a:schemeClr val="bg1"/>
                </a:solidFill>
                <a:latin typeface="Calibri" panose="020F0502020204030204"/>
                <a:cs typeface="+mn-cs"/>
              </a:rPr>
              <a:t> </a:t>
            </a:r>
            <a:r>
              <a:rPr lang="fr-FR" sz="1050" b="1" dirty="0" err="1">
                <a:solidFill>
                  <a:schemeClr val="bg1"/>
                </a:solidFill>
                <a:latin typeface="Calibri" panose="020F0502020204030204"/>
                <a:cs typeface="+mn-cs"/>
              </a:rPr>
              <a:t>Conference</a:t>
            </a:r>
            <a:endParaRPr lang="fr-FR" sz="1050" b="1" dirty="0">
              <a:solidFill>
                <a:schemeClr val="bg1"/>
              </a:solidFill>
              <a:latin typeface="Calibri" panose="020F0502020204030204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z="900" dirty="0">
                <a:solidFill>
                  <a:schemeClr val="bg1"/>
                </a:solidFill>
                <a:latin typeface="Calibri" panose="020F0502020204030204"/>
                <a:cs typeface="+mn-cs"/>
              </a:rPr>
              <a:t>14-17 </a:t>
            </a:r>
            <a:r>
              <a:rPr lang="fr-FR" sz="900" dirty="0" err="1">
                <a:solidFill>
                  <a:schemeClr val="bg1"/>
                </a:solidFill>
                <a:latin typeface="Calibri" panose="020F0502020204030204"/>
                <a:cs typeface="+mn-cs"/>
              </a:rPr>
              <a:t>December</a:t>
            </a:r>
            <a:r>
              <a:rPr lang="fr-FR" sz="900" dirty="0">
                <a:solidFill>
                  <a:schemeClr val="bg1"/>
                </a:solidFill>
                <a:latin typeface="Calibri" panose="020F0502020204030204"/>
                <a:cs typeface="+mn-cs"/>
              </a:rPr>
              <a:t> 2020, Toulouse,  France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A12E51A-01CF-5C41-B55F-1D83ECA408EE}"/>
              </a:ext>
            </a:extLst>
          </p:cNvPr>
          <p:cNvSpPr/>
          <p:nvPr userDrawn="1"/>
        </p:nvSpPr>
        <p:spPr>
          <a:xfrm>
            <a:off x="4456001" y="6480949"/>
            <a:ext cx="187583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&lt;Session&gt;-&lt;Paper#&gt;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0E654D07-6727-2749-BEBB-95B9231C7B05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18" y="6460766"/>
            <a:ext cx="1334815" cy="369331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829C807D-4379-054E-AC1A-52E802E418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492"/>
          <a:stretch/>
        </p:blipFill>
        <p:spPr>
          <a:xfrm flipH="1">
            <a:off x="1662289" y="6476481"/>
            <a:ext cx="740851" cy="387849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3E07985C-C2C6-F04F-9637-68D475360926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5980" y="6419851"/>
            <a:ext cx="465859" cy="465859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A2A7ED55-9088-184C-97A6-D25F84848443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2922" y="6426270"/>
            <a:ext cx="639040" cy="459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835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8" r:id="rId3"/>
    <p:sldLayoutId id="2147483709" r:id="rId4"/>
    <p:sldLayoutId id="2147483710" r:id="rId5"/>
    <p:sldLayoutId id="2147483711" r:id="rId6"/>
  </p:sldLayoutIdLst>
  <p:hf hdr="0" dt="0"/>
  <p:txStyles>
    <p:titleStyle>
      <a:lvl1pPr algn="l" defTabSz="694944" rtl="0" eaLnBrk="1" latinLnBrk="0" hangingPunct="1">
        <a:spcBef>
          <a:spcPct val="0"/>
        </a:spcBef>
        <a:buNone/>
        <a:defRPr sz="4400" b="0" kern="1200">
          <a:solidFill>
            <a:schemeClr val="tx1"/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1pPr>
    </p:titleStyle>
    <p:bodyStyle>
      <a:lvl1pPr marL="260604" indent="-260604" algn="l" defTabSz="69494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1pPr>
      <a:lvl2pPr marL="564642" indent="-217170" algn="l" defTabSz="69494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2pPr>
      <a:lvl3pPr marL="868680" indent="-173736" algn="l" defTabSz="69494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3pPr>
      <a:lvl4pPr marL="1216152" indent="-173736" algn="l" defTabSz="69494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4pPr>
      <a:lvl5pPr marL="1563624" indent="-173736" algn="l" defTabSz="69494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5pPr>
      <a:lvl6pPr marL="1911096" indent="-173736" algn="l" defTabSz="694944" rtl="0" eaLnBrk="1" latinLnBrk="0" hangingPunct="1">
        <a:spcBef>
          <a:spcPct val="20000"/>
        </a:spcBef>
        <a:buFont typeface="Arial" pitchFamily="34" charset="0"/>
        <a:buChar char="•"/>
        <a:defRPr sz="1520" kern="1200">
          <a:solidFill>
            <a:schemeClr val="tx1"/>
          </a:solidFill>
          <a:latin typeface="+mn-lt"/>
          <a:ea typeface="+mn-ea"/>
          <a:cs typeface="+mn-cs"/>
        </a:defRPr>
      </a:lvl6pPr>
      <a:lvl7pPr marL="2258568" indent="-173736" algn="l" defTabSz="694944" rtl="0" eaLnBrk="1" latinLnBrk="0" hangingPunct="1">
        <a:spcBef>
          <a:spcPct val="20000"/>
        </a:spcBef>
        <a:buFont typeface="Arial" pitchFamily="34" charset="0"/>
        <a:buChar char="•"/>
        <a:defRPr sz="1520" kern="1200">
          <a:solidFill>
            <a:schemeClr val="tx1"/>
          </a:solidFill>
          <a:latin typeface="+mn-lt"/>
          <a:ea typeface="+mn-ea"/>
          <a:cs typeface="+mn-cs"/>
        </a:defRPr>
      </a:lvl7pPr>
      <a:lvl8pPr marL="2606040" indent="-173736" algn="l" defTabSz="694944" rtl="0" eaLnBrk="1" latinLnBrk="0" hangingPunct="1">
        <a:spcBef>
          <a:spcPct val="20000"/>
        </a:spcBef>
        <a:buFont typeface="Arial" pitchFamily="34" charset="0"/>
        <a:buChar char="•"/>
        <a:defRPr sz="1520" kern="1200">
          <a:solidFill>
            <a:schemeClr val="tx1"/>
          </a:solidFill>
          <a:latin typeface="+mn-lt"/>
          <a:ea typeface="+mn-ea"/>
          <a:cs typeface="+mn-cs"/>
        </a:defRPr>
      </a:lvl8pPr>
      <a:lvl9pPr marL="2953512" indent="-173736" algn="l" defTabSz="694944" rtl="0" eaLnBrk="1" latinLnBrk="0" hangingPunct="1">
        <a:spcBef>
          <a:spcPct val="20000"/>
        </a:spcBef>
        <a:buFont typeface="Arial" pitchFamily="34" charset="0"/>
        <a:buChar char="•"/>
        <a:defRPr sz="1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4944" rtl="0" eaLnBrk="1" latinLnBrk="0" hangingPunct="1">
        <a:defRPr sz="1368" kern="1200">
          <a:solidFill>
            <a:schemeClr val="tx1"/>
          </a:solidFill>
          <a:latin typeface="+mn-lt"/>
          <a:ea typeface="+mn-ea"/>
          <a:cs typeface="+mn-cs"/>
        </a:defRPr>
      </a:lvl1pPr>
      <a:lvl2pPr marL="347472" algn="l" defTabSz="694944" rtl="0" eaLnBrk="1" latinLnBrk="0" hangingPunct="1">
        <a:defRPr sz="1368" kern="1200">
          <a:solidFill>
            <a:schemeClr val="tx1"/>
          </a:solidFill>
          <a:latin typeface="+mn-lt"/>
          <a:ea typeface="+mn-ea"/>
          <a:cs typeface="+mn-cs"/>
        </a:defRPr>
      </a:lvl2pPr>
      <a:lvl3pPr marL="694944" algn="l" defTabSz="694944" rtl="0" eaLnBrk="1" latinLnBrk="0" hangingPunct="1">
        <a:defRPr sz="1368" kern="1200">
          <a:solidFill>
            <a:schemeClr val="tx1"/>
          </a:solidFill>
          <a:latin typeface="+mn-lt"/>
          <a:ea typeface="+mn-ea"/>
          <a:cs typeface="+mn-cs"/>
        </a:defRPr>
      </a:lvl3pPr>
      <a:lvl4pPr marL="1042416" algn="l" defTabSz="694944" rtl="0" eaLnBrk="1" latinLnBrk="0" hangingPunct="1">
        <a:defRPr sz="1368" kern="1200">
          <a:solidFill>
            <a:schemeClr val="tx1"/>
          </a:solidFill>
          <a:latin typeface="+mn-lt"/>
          <a:ea typeface="+mn-ea"/>
          <a:cs typeface="+mn-cs"/>
        </a:defRPr>
      </a:lvl4pPr>
      <a:lvl5pPr marL="1389888" algn="l" defTabSz="694944" rtl="0" eaLnBrk="1" latinLnBrk="0" hangingPunct="1">
        <a:defRPr sz="1368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algn="l" defTabSz="694944" rtl="0" eaLnBrk="1" latinLnBrk="0" hangingPunct="1">
        <a:defRPr sz="1368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algn="l" defTabSz="694944" rtl="0" eaLnBrk="1" latinLnBrk="0" hangingPunct="1">
        <a:defRPr sz="1368" kern="1200">
          <a:solidFill>
            <a:schemeClr val="tx1"/>
          </a:solidFill>
          <a:latin typeface="+mn-lt"/>
          <a:ea typeface="+mn-ea"/>
          <a:cs typeface="+mn-cs"/>
        </a:defRPr>
      </a:lvl7pPr>
      <a:lvl8pPr marL="2432304" algn="l" defTabSz="694944" rtl="0" eaLnBrk="1" latinLnBrk="0" hangingPunct="1">
        <a:defRPr sz="1368" kern="1200">
          <a:solidFill>
            <a:schemeClr val="tx1"/>
          </a:solidFill>
          <a:latin typeface="+mn-lt"/>
          <a:ea typeface="+mn-ea"/>
          <a:cs typeface="+mn-cs"/>
        </a:defRPr>
      </a:lvl8pPr>
      <a:lvl9pPr marL="2779776" algn="l" defTabSz="694944" rtl="0" eaLnBrk="1" latinLnBrk="0" hangingPunct="1">
        <a:defRPr sz="13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test@ieee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F3B3A3D-42D1-417C-8F02-7D5B1B74F0B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err="1"/>
              <a:t>IMBioC</a:t>
            </a:r>
            <a:r>
              <a:rPr lang="en-US" dirty="0"/>
              <a:t> 2020 </a:t>
            </a:r>
          </a:p>
          <a:p>
            <a:r>
              <a:rPr lang="en-US" dirty="0"/>
              <a:t>Oral Presentation Guidelines</a:t>
            </a:r>
          </a:p>
        </p:txBody>
      </p:sp>
    </p:spTree>
    <p:extLst>
      <p:ext uri="{BB962C8B-B14F-4D97-AF65-F5344CB8AC3E}">
        <p14:creationId xmlns:p14="http://schemas.microsoft.com/office/powerpoint/2010/main" val="2536497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dirty="0"/>
              <a:t>Authors</a:t>
            </a:r>
            <a:endParaRPr lang="en-US" baseline="30000" dirty="0"/>
          </a:p>
        </p:txBody>
      </p:sp>
      <p:sp>
        <p:nvSpPr>
          <p:cNvPr id="8" name="Text Placeholder 7"/>
          <p:cNvSpPr>
            <a:spLocks noGrp="1"/>
          </p:cNvSpPr>
          <p:nvPr>
            <p:ph sz="quarter" idx="15"/>
          </p:nvPr>
        </p:nvSpPr>
        <p:spPr>
          <a:xfrm>
            <a:off x="619080" y="4645210"/>
            <a:ext cx="11049802" cy="1630899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baseline="30000" dirty="0"/>
              <a:t>Affiliations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700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5C82231-0085-44A7-BA35-B778E0A0D9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Affiliation logos should be on the title slide only</a:t>
            </a:r>
          </a:p>
          <a:p>
            <a:r>
              <a:rPr lang="en-US" dirty="0"/>
              <a:t>Edit the slide master to list your session and paper designation</a:t>
            </a:r>
          </a:p>
          <a:p>
            <a:r>
              <a:rPr lang="en-US" dirty="0"/>
              <a:t>For example: WE1 – 4 for the paper number 4 in session 1 of Wednesday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2BB119-0844-4B42-99FB-EBF73B2AB9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93EF114-BD19-4E49-AF11-C346593B86D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5A0967A-24C7-484A-BD3B-FC2F74E8D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7564" y="75023"/>
            <a:ext cx="9864436" cy="914400"/>
          </a:xfrm>
        </p:spPr>
        <p:txBody>
          <a:bodyPr/>
          <a:lstStyle/>
          <a:p>
            <a:r>
              <a:rPr lang="en-US" dirty="0"/>
              <a:t>Edit the Slide Master!!!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F8024BB5-F681-4521-843C-7F06496A6D29}"/>
              </a:ext>
            </a:extLst>
          </p:cNvPr>
          <p:cNvCxnSpPr>
            <a:cxnSpLocks/>
          </p:cNvCxnSpPr>
          <p:nvPr/>
        </p:nvCxnSpPr>
        <p:spPr>
          <a:xfrm>
            <a:off x="4497572" y="3561907"/>
            <a:ext cx="1371600" cy="2870791"/>
          </a:xfrm>
          <a:prstGeom prst="straightConnector1">
            <a:avLst/>
          </a:prstGeom>
          <a:ln>
            <a:solidFill>
              <a:srgbClr val="FF33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1771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3BF7061-714F-476E-92BA-C2F6AF20D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Title slide </a:t>
            </a:r>
          </a:p>
          <a:p>
            <a:r>
              <a:rPr lang="en-US" dirty="0"/>
              <a:t>Outline slide of your talk</a:t>
            </a:r>
          </a:p>
          <a:p>
            <a:r>
              <a:rPr lang="en-US" dirty="0"/>
              <a:t>Introduction / Motivation / Problems or Challenges</a:t>
            </a:r>
          </a:p>
          <a:p>
            <a:r>
              <a:rPr lang="en-US" dirty="0"/>
              <a:t>Details of the work</a:t>
            </a:r>
          </a:p>
          <a:p>
            <a:r>
              <a:rPr lang="en-US" dirty="0"/>
              <a:t>State how your results compare to other reported work</a:t>
            </a:r>
          </a:p>
          <a:p>
            <a:r>
              <a:rPr lang="en-US" dirty="0"/>
              <a:t>Conclusion slide</a:t>
            </a:r>
          </a:p>
          <a:p>
            <a:endParaRPr lang="en-US" dirty="0"/>
          </a:p>
          <a:p>
            <a:r>
              <a:rPr lang="en-US" dirty="0"/>
              <a:t>NB : Limit the duration of your presentation to ∼ 15 min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C232A78-6AA4-4E01-BFB2-431B83B34D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93EF114-BD19-4E49-AF11-C346593B86D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5C35484-F155-4215-BE65-1B9BB602F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7564" y="75023"/>
            <a:ext cx="9864436" cy="914400"/>
          </a:xfrm>
        </p:spPr>
        <p:txBody>
          <a:bodyPr/>
          <a:lstStyle/>
          <a:p>
            <a:r>
              <a:rPr lang="en-US" dirty="0"/>
              <a:t>Typical Presentation Flow</a:t>
            </a:r>
          </a:p>
        </p:txBody>
      </p:sp>
    </p:spTree>
    <p:extLst>
      <p:ext uri="{BB962C8B-B14F-4D97-AF65-F5344CB8AC3E}">
        <p14:creationId xmlns:p14="http://schemas.microsoft.com/office/powerpoint/2010/main" val="4220981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AFEB9A-3A7F-4979-8C44-7CB92AC16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your slides simple</a:t>
            </a:r>
          </a:p>
          <a:p>
            <a:r>
              <a:rPr lang="en-US" dirty="0"/>
              <a:t>Use large fonts for high visibility</a:t>
            </a:r>
          </a:p>
          <a:p>
            <a:r>
              <a:rPr lang="en-US" dirty="0"/>
              <a:t>Use high contrast colors</a:t>
            </a:r>
          </a:p>
          <a:p>
            <a:r>
              <a:rPr lang="en-US" dirty="0"/>
              <a:t>Present the highlights, not the details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6C99F09-49CA-49DC-BC78-38156F59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93EF114-BD19-4E49-AF11-C346593B86D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18DB19F-9771-485C-A9FD-019C7C206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7564" y="75023"/>
            <a:ext cx="9864436" cy="9144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01366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/>
          </a:p>
          <a:p>
            <a:pPr lvl="1"/>
            <a:r>
              <a:rPr lang="en-US" dirty="0"/>
              <a:t>Due to the virtual configuration of the conference, we invite you to add your contact information in the last page of your presentation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Example:  Contact Information for the speaker is provided below for any follow-up questions:</a:t>
            </a:r>
          </a:p>
          <a:p>
            <a:pPr marL="651510" lvl="2" indent="0">
              <a:buNone/>
            </a:pPr>
            <a:r>
              <a:rPr lang="en-US" sz="2000" dirty="0">
                <a:hlinkClick r:id="rId2"/>
              </a:rPr>
              <a:t>test@ieee.org</a:t>
            </a:r>
            <a:r>
              <a:rPr lang="en-US" sz="2000" dirty="0"/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93EF114-BD19-4E49-AF11-C346593B86D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66109" y="186557"/>
            <a:ext cx="9615055" cy="914400"/>
          </a:xfrm>
        </p:spPr>
        <p:txBody>
          <a:bodyPr/>
          <a:lstStyle/>
          <a:p>
            <a:r>
              <a:rPr lang="en-US" sz="4000" dirty="0"/>
              <a:t>Contact Information for Further Questions</a:t>
            </a:r>
          </a:p>
        </p:txBody>
      </p:sp>
    </p:spTree>
    <p:extLst>
      <p:ext uri="{BB962C8B-B14F-4D97-AF65-F5344CB8AC3E}">
        <p14:creationId xmlns:p14="http://schemas.microsoft.com/office/powerpoint/2010/main" val="1187479457"/>
      </p:ext>
    </p:extLst>
  </p:cSld>
  <p:clrMapOvr>
    <a:masterClrMapping/>
  </p:clrMapOvr>
</p:sld>
</file>

<file path=ppt/theme/theme1.xml><?xml version="1.0" encoding="utf-8"?>
<a:theme xmlns:a="http://schemas.openxmlformats.org/drawingml/2006/main" name="IMS2017_OP_r1ac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MS2017_OP_r1ac" id="{E254AC6C-FA64-4698-934A-7A976E7E81ED}" vid="{877A9143-CBFC-4C11-BE25-6AA951D0C5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15380</TotalTime>
  <Words>168</Words>
  <Application>Microsoft Macintosh PowerPoint</Application>
  <PresentationFormat>Grand écran</PresentationFormat>
  <Paragraphs>33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Franklin Gothic Book</vt:lpstr>
      <vt:lpstr>Tahoma</vt:lpstr>
      <vt:lpstr>IMS2017_OP_r1ac</vt:lpstr>
      <vt:lpstr>Présentation PowerPoint</vt:lpstr>
      <vt:lpstr>Présentation PowerPoint</vt:lpstr>
      <vt:lpstr>Edit the Slide Master!!!</vt:lpstr>
      <vt:lpstr>Typical Presentation Flow</vt:lpstr>
      <vt:lpstr>Summary</vt:lpstr>
      <vt:lpstr>Contact Information for Further Questions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sleistner</dc:creator>
  <cp:lastModifiedBy>grenier@laas.fr</cp:lastModifiedBy>
  <cp:revision>621</cp:revision>
  <cp:lastPrinted>2015-10-12T17:01:40Z</cp:lastPrinted>
  <dcterms:created xsi:type="dcterms:W3CDTF">2011-11-17T21:50:28Z</dcterms:created>
  <dcterms:modified xsi:type="dcterms:W3CDTF">2020-11-13T18:06:06Z</dcterms:modified>
</cp:coreProperties>
</file>